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48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581400" y="3581400"/>
            <a:ext cx="199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Insert Child’s Name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8600" y="2819400"/>
            <a:ext cx="256743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How I grow and develop?</a:t>
            </a:r>
          </a:p>
          <a:p>
            <a:endParaRPr lang="en-GB" dirty="0"/>
          </a:p>
          <a:p>
            <a:r>
              <a:rPr lang="en-GB" dirty="0"/>
              <a:t>Type here....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24600" y="2590800"/>
            <a:ext cx="2362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I need from People who Look after me?</a:t>
            </a:r>
          </a:p>
          <a:p>
            <a:endParaRPr lang="en-GB" dirty="0"/>
          </a:p>
          <a:p>
            <a:r>
              <a:rPr lang="en-GB" dirty="0"/>
              <a:t>Type here...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0" y="4876800"/>
            <a:ext cx="18020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My Wider World:</a:t>
            </a:r>
          </a:p>
          <a:p>
            <a:endParaRPr lang="en-GB" dirty="0"/>
          </a:p>
          <a:p>
            <a:r>
              <a:rPr lang="en-GB" dirty="0"/>
              <a:t>Type here</a:t>
            </a:r>
          </a:p>
        </p:txBody>
      </p:sp>
      <p:pic>
        <p:nvPicPr>
          <p:cNvPr id="1028" name="Picture 4" descr="Getting it right for you: Scotland wants children to be successful and  confident. To reach this there are 7 things every chil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1676400"/>
            <a:ext cx="3171825" cy="2666922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2667000" y="609600"/>
            <a:ext cx="3572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Welcome to </a:t>
            </a:r>
            <a:r>
              <a:rPr lang="en-GB" sz="1400" i="1" dirty="0"/>
              <a:t>type </a:t>
            </a:r>
            <a:r>
              <a:rPr lang="en-GB" sz="1200" dirty="0"/>
              <a:t>child’s </a:t>
            </a:r>
            <a:r>
              <a:rPr lang="en-GB" sz="1200" i="1" dirty="0"/>
              <a:t>name here </a:t>
            </a:r>
            <a:r>
              <a:rPr lang="en-GB" dirty="0"/>
              <a:t>world...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FE6B59E5250842A4996F59A764DEC2" ma:contentTypeVersion="3" ma:contentTypeDescription="Create a new document." ma:contentTypeScope="" ma:versionID="80f77772f172d1e33e5ced94a955122d">
  <xsd:schema xmlns:xsd="http://www.w3.org/2001/XMLSchema" xmlns:xs="http://www.w3.org/2001/XMLSchema" xmlns:p="http://schemas.microsoft.com/office/2006/metadata/properties" xmlns:ns2="bd00fe57-6f32-47b0-b3b8-eeecf72b9d6c" targetNamespace="http://schemas.microsoft.com/office/2006/metadata/properties" ma:root="true" ma:fieldsID="de511c5859fae6bfa77bdd28878026cf" ns2:_="">
    <xsd:import namespace="bd00fe57-6f32-47b0-b3b8-eeecf72b9d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00fe57-6f32-47b0-b3b8-eeecf72b9d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F5EA4F-E945-42B9-B033-1DC2C159346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4DDA4FD-F63E-4B88-B78F-7309417938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E5A594D-7B66-4765-8B5F-71BB19D8EC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00fe57-6f32-47b0-b3b8-eeecf72b9d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39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kasiaosiadacz</cp:lastModifiedBy>
  <cp:revision>4</cp:revision>
  <dcterms:created xsi:type="dcterms:W3CDTF">2006-08-16T00:00:00Z</dcterms:created>
  <dcterms:modified xsi:type="dcterms:W3CDTF">2026-06-15T03:06:15Z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0x010100FDFE6B59E5250842A4996F59A764DEC2</vt:lpwstr>
  </property>
</Properties>
</file>