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68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57200"/>
            <a:ext cx="8915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2362200"/>
            <a:ext cx="1110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Type here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2438400"/>
            <a:ext cx="1110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Type here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4648200"/>
            <a:ext cx="1110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Type here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486400" y="4572000"/>
            <a:ext cx="1110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Type here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457200"/>
            <a:ext cx="274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Type the Name of the Child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FE6B59E5250842A4996F59A764DEC2" ma:contentTypeVersion="3" ma:contentTypeDescription="Create a new document." ma:contentTypeScope="" ma:versionID="80f77772f172d1e33e5ced94a955122d">
  <xsd:schema xmlns:xsd="http://www.w3.org/2001/XMLSchema" xmlns:xs="http://www.w3.org/2001/XMLSchema" xmlns:p="http://schemas.microsoft.com/office/2006/metadata/properties" xmlns:ns2="bd00fe57-6f32-47b0-b3b8-eeecf72b9d6c" targetNamespace="http://schemas.microsoft.com/office/2006/metadata/properties" ma:root="true" ma:fieldsID="de511c5859fae6bfa77bdd28878026cf" ns2:_="">
    <xsd:import namespace="bd00fe57-6f32-47b0-b3b8-eeecf72b9d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00fe57-6f32-47b0-b3b8-eeecf72b9d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7B8DD5-5BE9-45FB-92E2-A1F9D386900A}"/>
</file>

<file path=customXml/itemProps2.xml><?xml version="1.0" encoding="utf-8"?>
<ds:datastoreItem xmlns:ds="http://schemas.openxmlformats.org/officeDocument/2006/customXml" ds:itemID="{414E1984-FE15-4F1A-A1E3-D1B06F4F590C}"/>
</file>

<file path=customXml/itemProps3.xml><?xml version="1.0" encoding="utf-8"?>
<ds:datastoreItem xmlns:ds="http://schemas.openxmlformats.org/officeDocument/2006/customXml" ds:itemID="{730A0D2D-B55B-4B1A-8005-27A6142F07B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Kasia Osiadacz (NHS FIFE)</dc:creator>
  <cp:lastModifiedBy>kasiaosiadacz</cp:lastModifiedBy>
  <cp:revision>1</cp:revision>
  <dcterms:created xsi:type="dcterms:W3CDTF">2006-08-16T00:00:00Z</dcterms:created>
  <dcterms:modified xsi:type="dcterms:W3CDTF">2026-01-07T15:20:24Z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0x010100FDFE6B59E5250842A4996F59A764DEC2</vt:lpwstr>
  </property>
</Properties>
</file>